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628" autoAdjust="0"/>
    <p:restoredTop sz="94660"/>
  </p:normalViewPr>
  <p:slideViewPr>
    <p:cSldViewPr>
      <p:cViewPr varScale="1">
        <p:scale>
          <a:sx n="67" d="100"/>
          <a:sy n="67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Robots –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i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06" y="1307455"/>
            <a:ext cx="8253332" cy="2592288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2600" dirty="0"/>
              <a:t>Robots are machines that can be used to do jobs. Some robots can do work by themselves. Other robots must always have a person telling them what to do. </a:t>
            </a:r>
          </a:p>
          <a:p>
            <a:pPr marL="36576" indent="0" algn="just">
              <a:buNone/>
            </a:pPr>
            <a:endParaRPr lang="en-US" sz="2600" dirty="0"/>
          </a:p>
          <a:p>
            <a:pPr marL="36576" indent="0" algn="just">
              <a:buNone/>
            </a:pP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/>
          </a:p>
        </p:txBody>
      </p:sp>
      <p:pic>
        <p:nvPicPr>
          <p:cNvPr id="1026" name="Picture 2" descr="Resultado de imagem para robots">
            <a:extLst>
              <a:ext uri="{FF2B5EF4-FFF2-40B4-BE49-F238E27FC236}">
                <a16:creationId xmlns:a16="http://schemas.microsoft.com/office/drawing/2014/main" xmlns="" id="{5111071E-F3AF-4C9E-B7D9-604C11819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70829"/>
            <a:ext cx="5998468" cy="33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0" advClick="0" advTm="100"/>
    </mc:Choice>
    <mc:Fallback>
      <p:transition advClick="0" advTm="1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36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Robots – Theory</vt:lpstr>
      <vt:lpstr>Introduction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39</cp:revision>
  <dcterms:created xsi:type="dcterms:W3CDTF">2017-03-08T21:43:37Z</dcterms:created>
  <dcterms:modified xsi:type="dcterms:W3CDTF">2017-09-19T20:33:15Z</dcterms:modified>
</cp:coreProperties>
</file>